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1" r:id="rId4"/>
  </p:sldMasterIdLst>
  <p:notesMasterIdLst>
    <p:notesMasterId r:id="rId7"/>
  </p:notesMasterIdLst>
  <p:handoutMasterIdLst>
    <p:handoutMasterId r:id="rId8"/>
  </p:handoutMasterIdLst>
  <p:sldIdLst>
    <p:sldId id="2147471221" r:id="rId5"/>
    <p:sldId id="2147471222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tre, Richard James (JIM) CIV OSD DoD CIO" initials="MRJ(CODC" lastIdx="4" clrIdx="0">
    <p:extLst>
      <p:ext uri="{19B8F6BF-5375-455C-9EA6-DF929625EA0E}">
        <p15:presenceInfo xmlns:p15="http://schemas.microsoft.com/office/powerpoint/2012/main" userId="S-1-5-21-412667653-668731278-4213794525-16663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6EA8"/>
    <a:srgbClr val="1D385B"/>
    <a:srgbClr val="66BAF5"/>
    <a:srgbClr val="FFFFFF"/>
    <a:srgbClr val="E7F0FA"/>
    <a:srgbClr val="AEBFD4"/>
    <a:srgbClr val="DAE4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1E6610-F94A-4BB8-8E79-827C23D47D0E}" v="1" dt="2025-05-20T22:35:54.7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mona Lewis" userId="fee7181f-6ad1-4c13-9269-6658fac3ac12" providerId="ADAL" clId="{A7E033C0-0BCB-4C07-94D6-EB263C2984BE}"/>
    <pc:docChg chg="custSel delSld modSld">
      <pc:chgData name="Ramona Lewis" userId="fee7181f-6ad1-4c13-9269-6658fac3ac12" providerId="ADAL" clId="{A7E033C0-0BCB-4C07-94D6-EB263C2984BE}" dt="2024-02-27T01:09:03.367" v="26" actId="1076"/>
      <pc:docMkLst>
        <pc:docMk/>
      </pc:docMkLst>
      <pc:sldChg chg="del">
        <pc:chgData name="Ramona Lewis" userId="fee7181f-6ad1-4c13-9269-6658fac3ac12" providerId="ADAL" clId="{A7E033C0-0BCB-4C07-94D6-EB263C2984BE}" dt="2024-02-27T01:08:54.598" v="25" actId="2696"/>
        <pc:sldMkLst>
          <pc:docMk/>
          <pc:sldMk cId="1328660090" sldId="1452"/>
        </pc:sldMkLst>
      </pc:sldChg>
      <pc:sldChg chg="addSp delSp modSp mod">
        <pc:chgData name="Ramona Lewis" userId="fee7181f-6ad1-4c13-9269-6658fac3ac12" providerId="ADAL" clId="{A7E033C0-0BCB-4C07-94D6-EB263C2984BE}" dt="2024-02-27T01:07:32.198" v="23" actId="478"/>
        <pc:sldMkLst>
          <pc:docMk/>
          <pc:sldMk cId="2696111458" sldId="2147471221"/>
        </pc:sldMkLst>
      </pc:sldChg>
      <pc:sldChg chg="addSp delSp modSp mod">
        <pc:chgData name="Ramona Lewis" userId="fee7181f-6ad1-4c13-9269-6658fac3ac12" providerId="ADAL" clId="{A7E033C0-0BCB-4C07-94D6-EB263C2984BE}" dt="2024-02-27T01:09:03.367" v="26" actId="1076"/>
        <pc:sldMkLst>
          <pc:docMk/>
          <pc:sldMk cId="3475874891" sldId="2147471222"/>
        </pc:sldMkLst>
      </pc:sldChg>
      <pc:sldChg chg="del">
        <pc:chgData name="Ramona Lewis" userId="fee7181f-6ad1-4c13-9269-6658fac3ac12" providerId="ADAL" clId="{A7E033C0-0BCB-4C07-94D6-EB263C2984BE}" dt="2024-02-27T01:06:58.937" v="3" actId="2696"/>
        <pc:sldMkLst>
          <pc:docMk/>
          <pc:sldMk cId="4158993" sldId="2147471223"/>
        </pc:sldMkLst>
      </pc:sldChg>
    </pc:docChg>
  </pc:docChgLst>
  <pc:docChgLst>
    <pc:chgData name="Insana Collins" userId="aea7b4ef-542c-46b5-a898-2ef3a29e240d" providerId="ADAL" clId="{301E6610-F94A-4BB8-8E79-827C23D47D0E}"/>
    <pc:docChg chg="modSld">
      <pc:chgData name="Insana Collins" userId="aea7b4ef-542c-46b5-a898-2ef3a29e240d" providerId="ADAL" clId="{301E6610-F94A-4BB8-8E79-827C23D47D0E}" dt="2025-05-21T22:39:38.623" v="2" actId="255"/>
      <pc:docMkLst>
        <pc:docMk/>
      </pc:docMkLst>
      <pc:sldChg chg="addSp modSp mod">
        <pc:chgData name="Insana Collins" userId="aea7b4ef-542c-46b5-a898-2ef3a29e240d" providerId="ADAL" clId="{301E6610-F94A-4BB8-8E79-827C23D47D0E}" dt="2025-05-21T22:39:38.623" v="2" actId="255"/>
        <pc:sldMkLst>
          <pc:docMk/>
          <pc:sldMk cId="2696111458" sldId="2147471221"/>
        </pc:sldMkLst>
        <pc:spChg chg="add mod">
          <ac:chgData name="Insana Collins" userId="aea7b4ef-542c-46b5-a898-2ef3a29e240d" providerId="ADAL" clId="{301E6610-F94A-4BB8-8E79-827C23D47D0E}" dt="2025-05-21T22:39:38.623" v="2" actId="255"/>
          <ac:spMkLst>
            <pc:docMk/>
            <pc:sldMk cId="2696111458" sldId="2147471221"/>
            <ac:spMk id="2" creationId="{7386B320-1DEF-8F20-E08E-87821E0F9692}"/>
          </ac:spMkLst>
        </pc:spChg>
      </pc:sldChg>
    </pc:docChg>
  </pc:docChgLst>
  <pc:docChgLst>
    <pc:chgData name="Ramona Lewis" userId="S::rlewis@arlo-solutions.com::fee7181f-6ad1-4c13-9269-6658fac3ac12" providerId="AD" clId="Web-{FE92E149-43CD-77D8-5717-F704938D71C0}"/>
    <pc:docChg chg="modSld">
      <pc:chgData name="Ramona Lewis" userId="S::rlewis@arlo-solutions.com::fee7181f-6ad1-4c13-9269-6658fac3ac12" providerId="AD" clId="Web-{FE92E149-43CD-77D8-5717-F704938D71C0}" dt="2024-02-27T01:06:12.642" v="3"/>
      <pc:docMkLst>
        <pc:docMk/>
      </pc:docMkLst>
      <pc:sldChg chg="addSp delSp modSp">
        <pc:chgData name="Ramona Lewis" userId="S::rlewis@arlo-solutions.com::fee7181f-6ad1-4c13-9269-6658fac3ac12" providerId="AD" clId="Web-{FE92E149-43CD-77D8-5717-F704938D71C0}" dt="2024-02-27T01:06:12.642" v="3"/>
        <pc:sldMkLst>
          <pc:docMk/>
          <pc:sldMk cId="3475874891" sldId="214747122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989DFD-5B54-C4AF-6260-C2C7A2094A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4D4A7A-1F42-FA26-DB3C-8302F3FA25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11FDF-627B-462C-8D03-F66671D94FD0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D7E6F3-B5A6-7F16-9F9E-DCB8EF11820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3E2D4F-6121-6E35-727C-7324D0C95C4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F4961-F58A-40F5-A216-04DD66982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39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4B2B406-78F8-41D9-93B6-4EEEE3EE038A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33D85-C845-4111-9379-DD80C728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04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33D85-C845-4111-9379-DD80C728AE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16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A8C5124-AD5E-CBAC-BFDC-ED5DD835838B}"/>
              </a:ext>
            </a:extLst>
          </p:cNvPr>
          <p:cNvSpPr/>
          <p:nvPr userDrawn="1"/>
        </p:nvSpPr>
        <p:spPr>
          <a:xfrm>
            <a:off x="0" y="0"/>
            <a:ext cx="9143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black and white, design, pattern&#10;&#10;Description automatically generated">
            <a:extLst>
              <a:ext uri="{FF2B5EF4-FFF2-40B4-BE49-F238E27FC236}">
                <a16:creationId xmlns:a16="http://schemas.microsoft.com/office/drawing/2014/main" id="{5A622531-2EB8-5355-2FFD-6B3FB9325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4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5000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4A86BBE-5987-2DE0-E64E-1BD888D42A98}"/>
              </a:ext>
            </a:extLst>
          </p:cNvPr>
          <p:cNvSpPr/>
          <p:nvPr userDrawn="1"/>
        </p:nvSpPr>
        <p:spPr>
          <a:xfrm>
            <a:off x="451028" y="3571056"/>
            <a:ext cx="8692971" cy="769441"/>
          </a:xfrm>
          <a:prstGeom prst="rect">
            <a:avLst/>
          </a:prstGeom>
          <a:solidFill>
            <a:srgbClr val="66BAF5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Text Placeholder 32">
            <a:extLst>
              <a:ext uri="{FF2B5EF4-FFF2-40B4-BE49-F238E27FC236}">
                <a16:creationId xmlns:a16="http://schemas.microsoft.com/office/drawing/2014/main" id="{A9E4F5D3-4B1F-D252-A846-33FC44D9621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8340" y="69062"/>
            <a:ext cx="8017602" cy="19851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05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classification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C34944C8-BFF9-84FD-3C9E-2EBE243C9E5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09366" y="3691465"/>
            <a:ext cx="8634412" cy="647501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4000" b="1">
                <a:solidFill>
                  <a:schemeClr val="bg2">
                    <a:lumMod val="95000"/>
                    <a:lumOff val="5000"/>
                  </a:schemeClr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FC7B571E-7D7D-5716-A6C4-35BB03BB9D3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1028" y="962138"/>
            <a:ext cx="5984802" cy="176023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5BE7532-4A45-2354-7A3C-D1CAE55926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2" r="1902"/>
          <a:stretch/>
        </p:blipFill>
        <p:spPr>
          <a:xfrm>
            <a:off x="130631" y="5594270"/>
            <a:ext cx="1187477" cy="12344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3B817B3-FF13-5E06-8337-8FD686C1E7B2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801092" y="5568984"/>
            <a:ext cx="1225403" cy="1229975"/>
          </a:xfrm>
          <a:prstGeom prst="rect">
            <a:avLst/>
          </a:prstGeom>
        </p:spPr>
      </p:pic>
      <p:sp>
        <p:nvSpPr>
          <p:cNvPr id="9" name="Text Placeholder 18">
            <a:extLst>
              <a:ext uri="{FF2B5EF4-FFF2-40B4-BE49-F238E27FC236}">
                <a16:creationId xmlns:a16="http://schemas.microsoft.com/office/drawing/2014/main" id="{2411B2BD-DC1A-6A22-137B-077DF7C91D9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161826" y="4459375"/>
            <a:ext cx="3178175" cy="96299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100" b="1" i="1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Controlled by: CDAO</a:t>
            </a:r>
            <a:br>
              <a:rPr lang="en-US" dirty="0"/>
            </a:br>
            <a:r>
              <a:rPr lang="en-US" dirty="0"/>
              <a:t>Controlled by: --Directorate/Division</a:t>
            </a:r>
            <a:br>
              <a:rPr lang="en-US" dirty="0"/>
            </a:br>
            <a:r>
              <a:rPr lang="en-US" dirty="0"/>
              <a:t>CUI Category:  --Category--</a:t>
            </a:r>
            <a:br>
              <a:rPr lang="en-US" dirty="0"/>
            </a:br>
            <a:r>
              <a:rPr lang="en-US" dirty="0"/>
              <a:t>Distribution/Dissemination Control: --Insert--</a:t>
            </a:r>
            <a:br>
              <a:rPr lang="en-US" dirty="0"/>
            </a:br>
            <a:r>
              <a:rPr lang="en-US" dirty="0"/>
              <a:t>POC: email.email@mail.mil</a:t>
            </a:r>
          </a:p>
        </p:txBody>
      </p:sp>
    </p:spTree>
    <p:extLst>
      <p:ext uri="{BB962C8B-B14F-4D97-AF65-F5344CB8AC3E}">
        <p14:creationId xmlns:p14="http://schemas.microsoft.com/office/powerpoint/2010/main" val="375800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7D0707-4361-B6F6-166E-C4A31DBEC154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Text Placeholder 34">
            <a:extLst>
              <a:ext uri="{FF2B5EF4-FFF2-40B4-BE49-F238E27FC236}">
                <a16:creationId xmlns:a16="http://schemas.microsoft.com/office/drawing/2014/main" id="{AD08D184-2D16-C8C7-722C-A17F9AF3486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8650" y="6506880"/>
            <a:ext cx="7886700" cy="23522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825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classification</a:t>
            </a:r>
          </a:p>
        </p:txBody>
      </p:sp>
      <p:sp>
        <p:nvSpPr>
          <p:cNvPr id="14" name="Title 17">
            <a:extLst>
              <a:ext uri="{FF2B5EF4-FFF2-40B4-BE49-F238E27FC236}">
                <a16:creationId xmlns:a16="http://schemas.microsoft.com/office/drawing/2014/main" id="{AAB54B71-E29F-AF80-7440-AA3B8CDFAD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5778" y="4068121"/>
            <a:ext cx="7932882" cy="613283"/>
          </a:xfrm>
        </p:spPr>
        <p:txBody>
          <a:bodyPr>
            <a:normAutofit fontScale="90000"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DF769B60-8E41-4D6B-FBA6-166F4505E59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63852" y="2867958"/>
            <a:ext cx="5149257" cy="1022371"/>
          </a:xfrm>
        </p:spPr>
        <p:txBody>
          <a:bodyPr>
            <a:noAutofit/>
          </a:bodyPr>
          <a:lstStyle>
            <a:lvl1pPr marL="0" indent="0">
              <a:buNone/>
              <a:defRPr sz="3000" b="1">
                <a:solidFill>
                  <a:schemeClr val="tx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530185-8C4A-94E4-159A-36FAD93CE89E}"/>
              </a:ext>
            </a:extLst>
          </p:cNvPr>
          <p:cNvSpPr/>
          <p:nvPr userDrawn="1"/>
        </p:nvSpPr>
        <p:spPr>
          <a:xfrm>
            <a:off x="0" y="3990041"/>
            <a:ext cx="8692971" cy="769441"/>
          </a:xfrm>
          <a:prstGeom prst="rect">
            <a:avLst/>
          </a:prstGeom>
          <a:solidFill>
            <a:srgbClr val="66BAF5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bg2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87819A-CD22-542A-2AF6-9110EC70C5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2" r="1902"/>
          <a:stretch/>
        </p:blipFill>
        <p:spPr>
          <a:xfrm>
            <a:off x="130631" y="5594270"/>
            <a:ext cx="1187477" cy="12344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A4F9137-A0D0-8178-8F90-516BB1FA4B5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01092" y="5568984"/>
            <a:ext cx="1225403" cy="12299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463E58F-B811-0425-5126-EF96DC3AB62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39295" y="131885"/>
            <a:ext cx="640080" cy="826769"/>
          </a:xfrm>
          <a:prstGeom prst="rect">
            <a:avLst/>
          </a:prstGeom>
        </p:spPr>
      </p:pic>
      <p:sp>
        <p:nvSpPr>
          <p:cNvPr id="11" name="Text Placeholder 32">
            <a:extLst>
              <a:ext uri="{FF2B5EF4-FFF2-40B4-BE49-F238E27FC236}">
                <a16:creationId xmlns:a16="http://schemas.microsoft.com/office/drawing/2014/main" id="{76E86F79-8471-B93B-EA33-D4D54F2BB1F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8340" y="69062"/>
            <a:ext cx="8017602" cy="19851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05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354850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296C9F3-911E-D7E9-D6A4-C4CDC37C9B2C}"/>
              </a:ext>
            </a:extLst>
          </p:cNvPr>
          <p:cNvSpPr/>
          <p:nvPr userDrawn="1"/>
        </p:nvSpPr>
        <p:spPr>
          <a:xfrm>
            <a:off x="0" y="0"/>
            <a:ext cx="9144000" cy="6973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410DF04-62E1-55FC-D04C-29DABCC7915A}"/>
              </a:ext>
            </a:extLst>
          </p:cNvPr>
          <p:cNvSpPr/>
          <p:nvPr userDrawn="1"/>
        </p:nvSpPr>
        <p:spPr>
          <a:xfrm>
            <a:off x="4160" y="6968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F690AF5-0B9E-8DD1-4789-B7B6114C4E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0304" y="297267"/>
            <a:ext cx="7870923" cy="61525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="1">
                <a:latin typeface="Helvetica" pitchFamily="2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2EAFD85-B580-0B12-B9C3-95C769C49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08100"/>
            <a:ext cx="7886700" cy="4499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Click to edit Master text styles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Second level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Third level</a:t>
            </a:r>
          </a:p>
          <a:p>
            <a:pPr lvl="3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Fourth level</a:t>
            </a:r>
          </a:p>
          <a:p>
            <a:pPr lvl="4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Fifth level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395B067-9324-2E9E-816B-B813CBAE4734}"/>
              </a:ext>
            </a:extLst>
          </p:cNvPr>
          <p:cNvSpPr/>
          <p:nvPr userDrawn="1"/>
        </p:nvSpPr>
        <p:spPr>
          <a:xfrm>
            <a:off x="329185" y="1016341"/>
            <a:ext cx="8814815" cy="84126"/>
          </a:xfrm>
          <a:prstGeom prst="rect">
            <a:avLst/>
          </a:prstGeom>
          <a:solidFill>
            <a:srgbClr val="65BAF5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7B2AB52-7898-7EED-B119-BC4555ED1050}"/>
              </a:ext>
            </a:extLst>
          </p:cNvPr>
          <p:cNvSpPr txBox="1">
            <a:spLocks/>
          </p:cNvSpPr>
          <p:nvPr userDrawn="1"/>
        </p:nvSpPr>
        <p:spPr>
          <a:xfrm>
            <a:off x="338035" y="6506880"/>
            <a:ext cx="290615" cy="23522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accent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77014B-F278-EA4B-8A67-CB9AF9A0BC1A}" type="slidenum">
              <a:rPr lang="en-US" sz="825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825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DFFF46B-041F-0188-85C1-BC4C7F8E153B}"/>
              </a:ext>
            </a:extLst>
          </p:cNvPr>
          <p:cNvSpPr txBox="1">
            <a:spLocks/>
          </p:cNvSpPr>
          <p:nvPr userDrawn="1"/>
        </p:nvSpPr>
        <p:spPr>
          <a:xfrm>
            <a:off x="338035" y="6506880"/>
            <a:ext cx="290615" cy="23522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accent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77014B-F278-EA4B-8A67-CB9AF9A0BC1A}" type="slidenum">
              <a:rPr lang="en-US" sz="825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825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B8818CD-183D-D988-BB2E-2B26E2234A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9295" y="131885"/>
            <a:ext cx="640080" cy="82676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E4F2928-0405-B3E4-7F58-0DB1DA7525A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99992" y="6028072"/>
            <a:ext cx="819901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3111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black and white, design, pattern&#10;&#10;Description automatically generated">
            <a:extLst>
              <a:ext uri="{FF2B5EF4-FFF2-40B4-BE49-F238E27FC236}">
                <a16:creationId xmlns:a16="http://schemas.microsoft.com/office/drawing/2014/main" id="{095AF413-2814-6D61-9DD0-7A32A605C8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4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3549" y="6206314"/>
            <a:ext cx="9144000" cy="959930"/>
          </a:xfrm>
          <a:prstGeom prst="rect">
            <a:avLst/>
          </a:prstGeom>
          <a:ln>
            <a:noFill/>
          </a:ln>
          <a:effectLst>
            <a:softEdge rad="258679"/>
          </a:effectLst>
        </p:spPr>
      </p:pic>
      <p:pic>
        <p:nvPicPr>
          <p:cNvPr id="6" name="Picture 5" descr="A picture containing black and white, design, pattern&#10;&#10;Description automatically generated">
            <a:extLst>
              <a:ext uri="{FF2B5EF4-FFF2-40B4-BE49-F238E27FC236}">
                <a16:creationId xmlns:a16="http://schemas.microsoft.com/office/drawing/2014/main" id="{57855295-85D3-4266-569B-350CF0C1FB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4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8851" y="6053914"/>
            <a:ext cx="9144000" cy="959930"/>
          </a:xfrm>
          <a:prstGeom prst="rect">
            <a:avLst/>
          </a:prstGeom>
          <a:ln>
            <a:noFill/>
          </a:ln>
          <a:effectLst>
            <a:softEdge rad="258679"/>
          </a:effec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296C9F3-911E-D7E9-D6A4-C4CDC37C9B2C}"/>
              </a:ext>
            </a:extLst>
          </p:cNvPr>
          <p:cNvSpPr/>
          <p:nvPr userDrawn="1"/>
        </p:nvSpPr>
        <p:spPr>
          <a:xfrm>
            <a:off x="0" y="0"/>
            <a:ext cx="9144000" cy="6973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F690AF5-0B9E-8DD1-4789-B7B6114C4E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0304" y="297267"/>
            <a:ext cx="7870923" cy="615258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" pitchFamily="2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410DF04-62E1-55FC-D04C-29DABCC7915A}"/>
              </a:ext>
            </a:extLst>
          </p:cNvPr>
          <p:cNvSpPr/>
          <p:nvPr userDrawn="1"/>
        </p:nvSpPr>
        <p:spPr>
          <a:xfrm>
            <a:off x="4160" y="6968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395B067-9324-2E9E-816B-B813CBAE4734}"/>
              </a:ext>
            </a:extLst>
          </p:cNvPr>
          <p:cNvSpPr/>
          <p:nvPr userDrawn="1"/>
        </p:nvSpPr>
        <p:spPr>
          <a:xfrm>
            <a:off x="329185" y="1016341"/>
            <a:ext cx="8814815" cy="84126"/>
          </a:xfrm>
          <a:prstGeom prst="rect">
            <a:avLst/>
          </a:prstGeom>
          <a:solidFill>
            <a:srgbClr val="65BAF5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7B2AB52-7898-7EED-B119-BC4555ED1050}"/>
              </a:ext>
            </a:extLst>
          </p:cNvPr>
          <p:cNvSpPr txBox="1">
            <a:spLocks/>
          </p:cNvSpPr>
          <p:nvPr userDrawn="1"/>
        </p:nvSpPr>
        <p:spPr>
          <a:xfrm>
            <a:off x="338035" y="6506880"/>
            <a:ext cx="290615" cy="23522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accent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77014B-F278-EA4B-8A67-CB9AF9A0BC1A}" type="slidenum">
              <a:rPr lang="en-US" sz="825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825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DFFF46B-041F-0188-85C1-BC4C7F8E153B}"/>
              </a:ext>
            </a:extLst>
          </p:cNvPr>
          <p:cNvSpPr txBox="1">
            <a:spLocks/>
          </p:cNvSpPr>
          <p:nvPr userDrawn="1"/>
        </p:nvSpPr>
        <p:spPr>
          <a:xfrm>
            <a:off x="338035" y="6506880"/>
            <a:ext cx="290615" cy="23522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accent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77014B-F278-EA4B-8A67-CB9AF9A0BC1A}" type="slidenum">
              <a:rPr lang="en-US" sz="825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825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B8818CD-183D-D988-BB2E-2B26E2234A8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9295" y="131885"/>
            <a:ext cx="640080" cy="826769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48B4A31-44F2-B2D6-C7DE-C15966856F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08267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7F88DCE6-7316-5F8E-10EC-08FFE5D37A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08267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E4F2928-0405-B3E4-7F58-0DB1DA7525A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199992" y="6028072"/>
            <a:ext cx="819901" cy="822960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C6E4AACF-FD8B-D8E5-3BAF-3B5973B25FC1}"/>
              </a:ext>
            </a:extLst>
          </p:cNvPr>
          <p:cNvSpPr txBox="1">
            <a:spLocks/>
          </p:cNvSpPr>
          <p:nvPr userDrawn="1"/>
        </p:nvSpPr>
        <p:spPr>
          <a:xfrm>
            <a:off x="1074346" y="323941"/>
            <a:ext cx="7870923" cy="6152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tx1"/>
                </a:solidFill>
                <a:latin typeface="Helvetica" pitchFamily="2" charset="0"/>
                <a:ea typeface="+mj-ea"/>
                <a:cs typeface="+mj-cs"/>
              </a:defRPr>
            </a:lvl1pPr>
          </a:lstStyle>
          <a:p>
            <a:r>
              <a:rPr lang="en-US" sz="3000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0149624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847E6E5A-8315-1D94-8D65-6CACB16726BA}"/>
              </a:ext>
            </a:extLst>
          </p:cNvPr>
          <p:cNvSpPr txBox="1">
            <a:spLocks/>
          </p:cNvSpPr>
          <p:nvPr userDrawn="1"/>
        </p:nvSpPr>
        <p:spPr>
          <a:xfrm>
            <a:off x="338035" y="6506880"/>
            <a:ext cx="290615" cy="23522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accent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177014B-F278-EA4B-8A67-CB9AF9A0BC1A}" type="slidenum">
              <a:rPr lang="en-US" sz="825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825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Text Placeholder 32">
            <a:extLst>
              <a:ext uri="{FF2B5EF4-FFF2-40B4-BE49-F238E27FC236}">
                <a16:creationId xmlns:a16="http://schemas.microsoft.com/office/drawing/2014/main" id="{1E33C078-D16B-CAE3-8836-D4D85E5037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28650" y="105770"/>
            <a:ext cx="7886700" cy="19851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825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classification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27E55D9-0EF4-2BC9-3E88-D7B5C5ADC7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0304" y="297267"/>
            <a:ext cx="7870923" cy="61525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000" b="1">
                <a:solidFill>
                  <a:srgbClr val="1D385B"/>
                </a:solidFill>
                <a:latin typeface="Helvetica" pitchFamily="2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EBA3C5-1AB7-75F5-D5FC-F38F9A2DF551}"/>
              </a:ext>
            </a:extLst>
          </p:cNvPr>
          <p:cNvSpPr/>
          <p:nvPr userDrawn="1"/>
        </p:nvSpPr>
        <p:spPr>
          <a:xfrm>
            <a:off x="329185" y="1016341"/>
            <a:ext cx="8814815" cy="84126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1C4A4E9-D5E9-6933-4D87-F5B7B20AB8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9295" y="131885"/>
            <a:ext cx="640080" cy="82676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06825B5-DE0F-7CDB-7767-83F6DC60D6D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99992" y="6028072"/>
            <a:ext cx="819901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557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A8C5124-AD5E-CBAC-BFDC-ED5DD835838B}"/>
              </a:ext>
            </a:extLst>
          </p:cNvPr>
          <p:cNvSpPr/>
          <p:nvPr userDrawn="1"/>
        </p:nvSpPr>
        <p:spPr>
          <a:xfrm>
            <a:off x="0" y="0"/>
            <a:ext cx="9143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black and white, design, pattern&#10;&#10;Description automatically generated">
            <a:extLst>
              <a:ext uri="{FF2B5EF4-FFF2-40B4-BE49-F238E27FC236}">
                <a16:creationId xmlns:a16="http://schemas.microsoft.com/office/drawing/2014/main" id="{5A622531-2EB8-5355-2FFD-6B3FB9325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4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5000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Text Placeholder 32">
            <a:extLst>
              <a:ext uri="{FF2B5EF4-FFF2-40B4-BE49-F238E27FC236}">
                <a16:creationId xmlns:a16="http://schemas.microsoft.com/office/drawing/2014/main" id="{A9E4F5D3-4B1F-D252-A846-33FC44D9621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8340" y="69062"/>
            <a:ext cx="8017602" cy="19851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05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classification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FC7B571E-7D7D-5716-A6C4-35BB03BB9D3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1028" y="962138"/>
            <a:ext cx="5984802" cy="1760236"/>
          </a:xfrm>
          <a:prstGeom prst="rect">
            <a:avLst/>
          </a:prstGeom>
        </p:spPr>
      </p:pic>
      <p:sp>
        <p:nvSpPr>
          <p:cNvPr id="5" name="Graphic 17">
            <a:extLst>
              <a:ext uri="{FF2B5EF4-FFF2-40B4-BE49-F238E27FC236}">
                <a16:creationId xmlns:a16="http://schemas.microsoft.com/office/drawing/2014/main" id="{01941704-E201-A533-0093-7609A66D9420}"/>
              </a:ext>
            </a:extLst>
          </p:cNvPr>
          <p:cNvSpPr/>
          <p:nvPr userDrawn="1"/>
        </p:nvSpPr>
        <p:spPr>
          <a:xfrm>
            <a:off x="2726079" y="3932882"/>
            <a:ext cx="501984" cy="457200"/>
          </a:xfrm>
          <a:custGeom>
            <a:avLst/>
            <a:gdLst>
              <a:gd name="connsiteX0" fmla="*/ 5063109 w 5063109"/>
              <a:gd name="connsiteY0" fmla="*/ 487299 h 4114895"/>
              <a:gd name="connsiteX1" fmla="*/ 4466559 w 5063109"/>
              <a:gd name="connsiteY1" fmla="*/ 650748 h 4114895"/>
              <a:gd name="connsiteX2" fmla="*/ 4923282 w 5063109"/>
              <a:gd name="connsiteY2" fmla="*/ 75914 h 4114895"/>
              <a:gd name="connsiteX3" fmla="*/ 4263676 w 5063109"/>
              <a:gd name="connsiteY3" fmla="*/ 327946 h 4114895"/>
              <a:gd name="connsiteX4" fmla="*/ 3505486 w 5063109"/>
              <a:gd name="connsiteY4" fmla="*/ 0 h 4114895"/>
              <a:gd name="connsiteX5" fmla="*/ 2466689 w 5063109"/>
              <a:gd name="connsiteY5" fmla="*/ 1038892 h 4114895"/>
              <a:gd name="connsiteX6" fmla="*/ 2493550 w 5063109"/>
              <a:gd name="connsiteY6" fmla="*/ 1275493 h 4114895"/>
              <a:gd name="connsiteX7" fmla="*/ 352235 w 5063109"/>
              <a:gd name="connsiteY7" fmla="*/ 190119 h 4114895"/>
              <a:gd name="connsiteX8" fmla="*/ 211741 w 5063109"/>
              <a:gd name="connsiteY8" fmla="*/ 712280 h 4114895"/>
              <a:gd name="connsiteX9" fmla="*/ 673894 w 5063109"/>
              <a:gd name="connsiteY9" fmla="*/ 1576959 h 4114895"/>
              <a:gd name="connsiteX10" fmla="*/ 203264 w 5063109"/>
              <a:gd name="connsiteY10" fmla="*/ 1447133 h 4114895"/>
              <a:gd name="connsiteX11" fmla="*/ 203264 w 5063109"/>
              <a:gd name="connsiteY11" fmla="*/ 1459992 h 4114895"/>
              <a:gd name="connsiteX12" fmla="*/ 1036701 w 5063109"/>
              <a:gd name="connsiteY12" fmla="*/ 2478786 h 4114895"/>
              <a:gd name="connsiteX13" fmla="*/ 763048 w 5063109"/>
              <a:gd name="connsiteY13" fmla="*/ 2515076 h 4114895"/>
              <a:gd name="connsiteX14" fmla="*/ 567404 w 5063109"/>
              <a:gd name="connsiteY14" fmla="*/ 2496693 h 4114895"/>
              <a:gd name="connsiteX15" fmla="*/ 1537811 w 5063109"/>
              <a:gd name="connsiteY15" fmla="*/ 3217926 h 4114895"/>
              <a:gd name="connsiteX16" fmla="*/ 247745 w 5063109"/>
              <a:gd name="connsiteY16" fmla="*/ 3662744 h 4114895"/>
              <a:gd name="connsiteX17" fmla="*/ 0 w 5063109"/>
              <a:gd name="connsiteY17" fmla="*/ 3648170 h 4114895"/>
              <a:gd name="connsiteX18" fmla="*/ 1592294 w 5063109"/>
              <a:gd name="connsiteY18" fmla="*/ 4114895 h 4114895"/>
              <a:gd name="connsiteX19" fmla="*/ 4547902 w 5063109"/>
              <a:gd name="connsiteY19" fmla="*/ 1159383 h 4114895"/>
              <a:gd name="connsiteX20" fmla="*/ 4544759 w 5063109"/>
              <a:gd name="connsiteY20" fmla="*/ 1024890 h 4114895"/>
              <a:gd name="connsiteX21" fmla="*/ 5063109 w 5063109"/>
              <a:gd name="connsiteY21" fmla="*/ 487299 h 411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063109" h="4114895">
                <a:moveTo>
                  <a:pt x="5063109" y="487299"/>
                </a:moveTo>
                <a:cubicBezTo>
                  <a:pt x="4876800" y="569786"/>
                  <a:pt x="4676775" y="625602"/>
                  <a:pt x="4466559" y="650748"/>
                </a:cubicBezTo>
                <a:cubicBezTo>
                  <a:pt x="4681061" y="522161"/>
                  <a:pt x="4845749" y="318421"/>
                  <a:pt x="4923282" y="75914"/>
                </a:cubicBezTo>
                <a:cubicBezTo>
                  <a:pt x="4722591" y="194977"/>
                  <a:pt x="4500372" y="281559"/>
                  <a:pt x="4263676" y="327946"/>
                </a:cubicBezTo>
                <a:cubicBezTo>
                  <a:pt x="4074128" y="126302"/>
                  <a:pt x="3804381" y="0"/>
                  <a:pt x="3505486" y="0"/>
                </a:cubicBezTo>
                <a:cubicBezTo>
                  <a:pt x="2931890" y="0"/>
                  <a:pt x="2466689" y="465106"/>
                  <a:pt x="2466689" y="1038892"/>
                </a:cubicBezTo>
                <a:cubicBezTo>
                  <a:pt x="2466689" y="1120331"/>
                  <a:pt x="2476024" y="1199293"/>
                  <a:pt x="2493550" y="1275493"/>
                </a:cubicBezTo>
                <a:cubicBezTo>
                  <a:pt x="1629918" y="1232059"/>
                  <a:pt x="864775" y="818674"/>
                  <a:pt x="352235" y="190119"/>
                </a:cubicBezTo>
                <a:cubicBezTo>
                  <a:pt x="262890" y="343757"/>
                  <a:pt x="211741" y="522065"/>
                  <a:pt x="211741" y="712280"/>
                </a:cubicBezTo>
                <a:cubicBezTo>
                  <a:pt x="211741" y="1072706"/>
                  <a:pt x="395287" y="1390745"/>
                  <a:pt x="673894" y="1576959"/>
                </a:cubicBezTo>
                <a:cubicBezTo>
                  <a:pt x="503587" y="1571530"/>
                  <a:pt x="343472" y="1524857"/>
                  <a:pt x="203264" y="1447133"/>
                </a:cubicBezTo>
                <a:cubicBezTo>
                  <a:pt x="203264" y="1451420"/>
                  <a:pt x="203264" y="1455896"/>
                  <a:pt x="203264" y="1459992"/>
                </a:cubicBezTo>
                <a:cubicBezTo>
                  <a:pt x="203264" y="1963388"/>
                  <a:pt x="561404" y="2383346"/>
                  <a:pt x="1036701" y="2478786"/>
                </a:cubicBezTo>
                <a:cubicBezTo>
                  <a:pt x="949357" y="2502313"/>
                  <a:pt x="857726" y="2515076"/>
                  <a:pt x="763048" y="2515076"/>
                </a:cubicBezTo>
                <a:cubicBezTo>
                  <a:pt x="695897" y="2515076"/>
                  <a:pt x="630746" y="2508885"/>
                  <a:pt x="567404" y="2496693"/>
                </a:cubicBezTo>
                <a:cubicBezTo>
                  <a:pt x="699707" y="2909221"/>
                  <a:pt x="1083183" y="3209735"/>
                  <a:pt x="1537811" y="3217926"/>
                </a:cubicBezTo>
                <a:cubicBezTo>
                  <a:pt x="1182243" y="3496532"/>
                  <a:pt x="734187" y="3662744"/>
                  <a:pt x="247745" y="3662744"/>
                </a:cubicBezTo>
                <a:cubicBezTo>
                  <a:pt x="164021" y="3662744"/>
                  <a:pt x="81439" y="3657886"/>
                  <a:pt x="0" y="3648170"/>
                </a:cubicBezTo>
                <a:cubicBezTo>
                  <a:pt x="459677" y="3943160"/>
                  <a:pt x="1005745" y="4114895"/>
                  <a:pt x="1592294" y="4114895"/>
                </a:cubicBezTo>
                <a:cubicBezTo>
                  <a:pt x="3503105" y="4114895"/>
                  <a:pt x="4547902" y="2532031"/>
                  <a:pt x="4547902" y="1159383"/>
                </a:cubicBezTo>
                <a:cubicBezTo>
                  <a:pt x="4547902" y="1114330"/>
                  <a:pt x="4546854" y="1069372"/>
                  <a:pt x="4544759" y="1024890"/>
                </a:cubicBezTo>
                <a:cubicBezTo>
                  <a:pt x="4747736" y="878396"/>
                  <a:pt x="4923854" y="695515"/>
                  <a:pt x="5063109" y="487299"/>
                </a:cubicBezTo>
              </a:path>
            </a:pathLst>
          </a:custGeom>
          <a:solidFill>
            <a:srgbClr val="65BAF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350">
              <a:solidFill>
                <a:srgbClr val="65BAF5"/>
              </a:solidFill>
            </a:endParaRPr>
          </a:p>
        </p:txBody>
      </p:sp>
      <p:sp>
        <p:nvSpPr>
          <p:cNvPr id="10" name="Graphic 22">
            <a:extLst>
              <a:ext uri="{FF2B5EF4-FFF2-40B4-BE49-F238E27FC236}">
                <a16:creationId xmlns:a16="http://schemas.microsoft.com/office/drawing/2014/main" id="{B927064E-6BBE-3FF8-1290-F383F5A212FE}"/>
              </a:ext>
            </a:extLst>
          </p:cNvPr>
          <p:cNvSpPr/>
          <p:nvPr userDrawn="1"/>
        </p:nvSpPr>
        <p:spPr>
          <a:xfrm>
            <a:off x="2726079" y="4604929"/>
            <a:ext cx="501984" cy="502920"/>
          </a:xfrm>
          <a:custGeom>
            <a:avLst/>
            <a:gdLst>
              <a:gd name="connsiteX0" fmla="*/ 2764428 w 3491909"/>
              <a:gd name="connsiteY0" fmla="*/ 0 h 3491909"/>
              <a:gd name="connsiteX1" fmla="*/ 727481 w 3491909"/>
              <a:gd name="connsiteY1" fmla="*/ 0 h 3491909"/>
              <a:gd name="connsiteX2" fmla="*/ 0 w 3491909"/>
              <a:gd name="connsiteY2" fmla="*/ 727481 h 3491909"/>
              <a:gd name="connsiteX3" fmla="*/ 0 w 3491909"/>
              <a:gd name="connsiteY3" fmla="*/ 2764428 h 3491909"/>
              <a:gd name="connsiteX4" fmla="*/ 727481 w 3491909"/>
              <a:gd name="connsiteY4" fmla="*/ 3491909 h 3491909"/>
              <a:gd name="connsiteX5" fmla="*/ 2764428 w 3491909"/>
              <a:gd name="connsiteY5" fmla="*/ 3491909 h 3491909"/>
              <a:gd name="connsiteX6" fmla="*/ 3491909 w 3491909"/>
              <a:gd name="connsiteY6" fmla="*/ 2764428 h 3491909"/>
              <a:gd name="connsiteX7" fmla="*/ 3491909 w 3491909"/>
              <a:gd name="connsiteY7" fmla="*/ 727481 h 3491909"/>
              <a:gd name="connsiteX8" fmla="*/ 2764428 w 3491909"/>
              <a:gd name="connsiteY8" fmla="*/ 0 h 3491909"/>
              <a:gd name="connsiteX9" fmla="*/ 1163970 w 3491909"/>
              <a:gd name="connsiteY9" fmla="*/ 2764428 h 3491909"/>
              <a:gd name="connsiteX10" fmla="*/ 727481 w 3491909"/>
              <a:gd name="connsiteY10" fmla="*/ 2764428 h 3491909"/>
              <a:gd name="connsiteX11" fmla="*/ 727481 w 3491909"/>
              <a:gd name="connsiteY11" fmla="*/ 1163970 h 3491909"/>
              <a:gd name="connsiteX12" fmla="*/ 1163970 w 3491909"/>
              <a:gd name="connsiteY12" fmla="*/ 1163970 h 3491909"/>
              <a:gd name="connsiteX13" fmla="*/ 1163970 w 3491909"/>
              <a:gd name="connsiteY13" fmla="*/ 2764428 h 3491909"/>
              <a:gd name="connsiteX14" fmla="*/ 945725 w 3491909"/>
              <a:gd name="connsiteY14" fmla="*/ 979190 h 3491909"/>
              <a:gd name="connsiteX15" fmla="*/ 691107 w 3491909"/>
              <a:gd name="connsiteY15" fmla="*/ 723116 h 3491909"/>
              <a:gd name="connsiteX16" fmla="*/ 945725 w 3491909"/>
              <a:gd name="connsiteY16" fmla="*/ 467043 h 3491909"/>
              <a:gd name="connsiteX17" fmla="*/ 1200344 w 3491909"/>
              <a:gd name="connsiteY17" fmla="*/ 723116 h 3491909"/>
              <a:gd name="connsiteX18" fmla="*/ 945725 w 3491909"/>
              <a:gd name="connsiteY18" fmla="*/ 979190 h 3491909"/>
              <a:gd name="connsiteX19" fmla="*/ 2909924 w 3491909"/>
              <a:gd name="connsiteY19" fmla="*/ 2764428 h 3491909"/>
              <a:gd name="connsiteX20" fmla="*/ 2473436 w 3491909"/>
              <a:gd name="connsiteY20" fmla="*/ 2764428 h 3491909"/>
              <a:gd name="connsiteX21" fmla="*/ 2473436 w 3491909"/>
              <a:gd name="connsiteY21" fmla="*/ 1949649 h 3491909"/>
              <a:gd name="connsiteX22" fmla="*/ 1891451 w 3491909"/>
              <a:gd name="connsiteY22" fmla="*/ 1949649 h 3491909"/>
              <a:gd name="connsiteX23" fmla="*/ 1891451 w 3491909"/>
              <a:gd name="connsiteY23" fmla="*/ 2764428 h 3491909"/>
              <a:gd name="connsiteX24" fmla="*/ 1454962 w 3491909"/>
              <a:gd name="connsiteY24" fmla="*/ 2764428 h 3491909"/>
              <a:gd name="connsiteX25" fmla="*/ 1454962 w 3491909"/>
              <a:gd name="connsiteY25" fmla="*/ 1163970 h 3491909"/>
              <a:gd name="connsiteX26" fmla="*/ 1891451 w 3491909"/>
              <a:gd name="connsiteY26" fmla="*/ 1163970 h 3491909"/>
              <a:gd name="connsiteX27" fmla="*/ 1891451 w 3491909"/>
              <a:gd name="connsiteY27" fmla="*/ 1421498 h 3491909"/>
              <a:gd name="connsiteX28" fmla="*/ 2909924 w 3491909"/>
              <a:gd name="connsiteY28" fmla="*/ 1782329 h 3491909"/>
              <a:gd name="connsiteX29" fmla="*/ 2909924 w 3491909"/>
              <a:gd name="connsiteY29" fmla="*/ 2765883 h 3491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491909" h="3491909">
                <a:moveTo>
                  <a:pt x="2764428" y="0"/>
                </a:moveTo>
                <a:lnTo>
                  <a:pt x="727481" y="0"/>
                </a:lnTo>
                <a:cubicBezTo>
                  <a:pt x="325912" y="0"/>
                  <a:pt x="0" y="325912"/>
                  <a:pt x="0" y="727481"/>
                </a:cubicBezTo>
                <a:lnTo>
                  <a:pt x="0" y="2764428"/>
                </a:lnTo>
                <a:cubicBezTo>
                  <a:pt x="0" y="3165998"/>
                  <a:pt x="325912" y="3491909"/>
                  <a:pt x="727481" y="3491909"/>
                </a:cubicBezTo>
                <a:lnTo>
                  <a:pt x="2764428" y="3491909"/>
                </a:lnTo>
                <a:cubicBezTo>
                  <a:pt x="3165998" y="3491909"/>
                  <a:pt x="3491909" y="3165998"/>
                  <a:pt x="3491909" y="2764428"/>
                </a:cubicBezTo>
                <a:lnTo>
                  <a:pt x="3491909" y="727481"/>
                </a:lnTo>
                <a:cubicBezTo>
                  <a:pt x="3491909" y="325912"/>
                  <a:pt x="3165998" y="0"/>
                  <a:pt x="2764428" y="0"/>
                </a:cubicBezTo>
                <a:close/>
                <a:moveTo>
                  <a:pt x="1163970" y="2764428"/>
                </a:moveTo>
                <a:lnTo>
                  <a:pt x="727481" y="2764428"/>
                </a:lnTo>
                <a:lnTo>
                  <a:pt x="727481" y="1163970"/>
                </a:lnTo>
                <a:lnTo>
                  <a:pt x="1163970" y="1163970"/>
                </a:lnTo>
                <a:lnTo>
                  <a:pt x="1163970" y="2764428"/>
                </a:lnTo>
                <a:close/>
                <a:moveTo>
                  <a:pt x="945725" y="979190"/>
                </a:moveTo>
                <a:cubicBezTo>
                  <a:pt x="804594" y="979190"/>
                  <a:pt x="691107" y="864248"/>
                  <a:pt x="691107" y="723116"/>
                </a:cubicBezTo>
                <a:cubicBezTo>
                  <a:pt x="691107" y="581985"/>
                  <a:pt x="804594" y="467043"/>
                  <a:pt x="945725" y="467043"/>
                </a:cubicBezTo>
                <a:cubicBezTo>
                  <a:pt x="1086857" y="467043"/>
                  <a:pt x="1200344" y="581985"/>
                  <a:pt x="1200344" y="723116"/>
                </a:cubicBezTo>
                <a:cubicBezTo>
                  <a:pt x="1200344" y="864248"/>
                  <a:pt x="1086857" y="979190"/>
                  <a:pt x="945725" y="979190"/>
                </a:cubicBezTo>
                <a:close/>
                <a:moveTo>
                  <a:pt x="2909924" y="2764428"/>
                </a:moveTo>
                <a:lnTo>
                  <a:pt x="2473436" y="2764428"/>
                </a:lnTo>
                <a:lnTo>
                  <a:pt x="2473436" y="1949649"/>
                </a:lnTo>
                <a:cubicBezTo>
                  <a:pt x="2473436" y="1459327"/>
                  <a:pt x="1891451" y="1497156"/>
                  <a:pt x="1891451" y="1949649"/>
                </a:cubicBezTo>
                <a:lnTo>
                  <a:pt x="1891451" y="2764428"/>
                </a:lnTo>
                <a:lnTo>
                  <a:pt x="1454962" y="2764428"/>
                </a:lnTo>
                <a:lnTo>
                  <a:pt x="1454962" y="1163970"/>
                </a:lnTo>
                <a:lnTo>
                  <a:pt x="1891451" y="1163970"/>
                </a:lnTo>
                <a:lnTo>
                  <a:pt x="1891451" y="1421498"/>
                </a:lnTo>
                <a:cubicBezTo>
                  <a:pt x="2095145" y="1044663"/>
                  <a:pt x="2909924" y="1017018"/>
                  <a:pt x="2909924" y="1782329"/>
                </a:cubicBezTo>
                <a:lnTo>
                  <a:pt x="2909924" y="2765883"/>
                </a:lnTo>
                <a:close/>
              </a:path>
            </a:pathLst>
          </a:custGeom>
          <a:solidFill>
            <a:srgbClr val="65BAF5"/>
          </a:solidFill>
          <a:ln w="14525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350"/>
          </a:p>
        </p:txBody>
      </p:sp>
      <p:pic>
        <p:nvPicPr>
          <p:cNvPr id="11" name="Graphic 10" descr="World with solid fill">
            <a:extLst>
              <a:ext uri="{FF2B5EF4-FFF2-40B4-BE49-F238E27FC236}">
                <a16:creationId xmlns:a16="http://schemas.microsoft.com/office/drawing/2014/main" id="{A0F021FB-1C28-E448-2DAD-BA3A0064C877}"/>
              </a:ext>
            </a:extLst>
          </p:cNvPr>
          <p:cNvPicPr>
            <a:picLocks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26079" y="3169161"/>
            <a:ext cx="548640" cy="548640"/>
          </a:xfrm>
          <a:prstGeom prst="rect">
            <a:avLst/>
          </a:prstGeom>
        </p:spPr>
      </p:pic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4BC1E852-AF53-8EF6-536A-69D5B47340A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406378" y="3219644"/>
            <a:ext cx="5046297" cy="44767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FontTx/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www.ai.mil</a:t>
            </a:r>
            <a:endParaRPr lang="en-US" dirty="0"/>
          </a:p>
        </p:txBody>
      </p:sp>
      <p:sp>
        <p:nvSpPr>
          <p:cNvPr id="13" name="Text Placeholder 15">
            <a:extLst>
              <a:ext uri="{FF2B5EF4-FFF2-40B4-BE49-F238E27FC236}">
                <a16:creationId xmlns:a16="http://schemas.microsoft.com/office/drawing/2014/main" id="{5343A6CE-418A-103E-8722-1FB91DCD8E7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406378" y="4687581"/>
            <a:ext cx="5073889" cy="33761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FontTx/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DoD Chief Digital and Artificial Intelligence Office</a:t>
            </a:r>
          </a:p>
        </p:txBody>
      </p:sp>
      <p:sp>
        <p:nvSpPr>
          <p:cNvPr id="15" name="Text Placeholder 20">
            <a:extLst>
              <a:ext uri="{FF2B5EF4-FFF2-40B4-BE49-F238E27FC236}">
                <a16:creationId xmlns:a16="http://schemas.microsoft.com/office/drawing/2014/main" id="{DDD5F77E-8FF9-F5AF-663E-0431F196989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406378" y="3962649"/>
            <a:ext cx="5046296" cy="39766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FontTx/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@</a:t>
            </a:r>
            <a:r>
              <a:rPr lang="en-US" dirty="0" err="1"/>
              <a:t>DoDCDAO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96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A956E43-9EB0-B8B2-3754-F84DBFA7D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0810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Title Placeholder 24">
            <a:extLst>
              <a:ext uri="{FF2B5EF4-FFF2-40B4-BE49-F238E27FC236}">
                <a16:creationId xmlns:a16="http://schemas.microsoft.com/office/drawing/2014/main" id="{E1E7F3B9-BF11-2C83-7DA0-B35AFBE05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852" y="403059"/>
            <a:ext cx="8251498" cy="6132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17674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760" r:id="rId2"/>
    <p:sldLayoutId id="2147483753" r:id="rId3"/>
    <p:sldLayoutId id="2147483879" r:id="rId4"/>
    <p:sldLayoutId id="2147483770" r:id="rId5"/>
    <p:sldLayoutId id="2147483880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B96FD7B-D79E-BE8E-DEE7-8FA81844C74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9588" y="3601188"/>
            <a:ext cx="8634412" cy="64750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600"/>
              </a:spcBef>
              <a:spcAft>
                <a:spcPts val="3600"/>
              </a:spcAft>
            </a:pPr>
            <a:r>
              <a:rPr lang="en-US" sz="2400" b="1" dirty="0">
                <a:solidFill>
                  <a:schemeClr val="bg2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OVL Ecosystem Naming Conventions</a:t>
            </a:r>
            <a:endParaRPr lang="en-US" dirty="0">
              <a:solidFill>
                <a:schemeClr val="bg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C482DF5-8F2D-1204-6B49-301B34C9C02C}"/>
              </a:ext>
            </a:extLst>
          </p:cNvPr>
          <p:cNvSpPr txBox="1">
            <a:spLocks/>
          </p:cNvSpPr>
          <p:nvPr/>
        </p:nvSpPr>
        <p:spPr>
          <a:xfrm>
            <a:off x="509588" y="4468585"/>
            <a:ext cx="2413497" cy="36512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February 2024</a:t>
            </a:r>
          </a:p>
        </p:txBody>
      </p:sp>
      <p:sp>
        <p:nvSpPr>
          <p:cNvPr id="3" name="Text Placeholder 18">
            <a:extLst>
              <a:ext uri="{FF2B5EF4-FFF2-40B4-BE49-F238E27FC236}">
                <a16:creationId xmlns:a16="http://schemas.microsoft.com/office/drawing/2014/main" id="{C1EF9D33-EB75-28A2-1E3E-AB549028E4AF}"/>
              </a:ext>
            </a:extLst>
          </p:cNvPr>
          <p:cNvSpPr txBox="1">
            <a:spLocks/>
          </p:cNvSpPr>
          <p:nvPr/>
        </p:nvSpPr>
        <p:spPr>
          <a:xfrm>
            <a:off x="5161826" y="4459375"/>
            <a:ext cx="3178175" cy="9629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1100" b="1" i="1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 fontAlgn="base">
              <a:lnSpc>
                <a:spcPct val="100000"/>
              </a:lnSpc>
              <a:spcBef>
                <a:spcPts val="0"/>
              </a:spcBef>
            </a:pPr>
            <a:r>
              <a:rPr lang="en-US" b="1" i="1" u="none" strike="noStrike" dirty="0">
                <a:solidFill>
                  <a:srgbClr val="000000"/>
                </a:solidFill>
                <a:effectLst/>
              </a:rPr>
              <a:t>Daniel C. Holtzman</a:t>
            </a:r>
            <a:r>
              <a:rPr lang="en-US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1D385B"/>
              </a:solidFill>
            </a:endParaRPr>
          </a:p>
          <a:p>
            <a:pPr algn="l" rtl="0" fontAlgn="base">
              <a:lnSpc>
                <a:spcPct val="100000"/>
              </a:lnSpc>
              <a:spcBef>
                <a:spcPts val="0"/>
              </a:spcBef>
            </a:pPr>
            <a:r>
              <a:rPr lang="en-US" b="1" i="1" u="none" strike="noStrike" dirty="0">
                <a:solidFill>
                  <a:srgbClr val="000000"/>
                </a:solidFill>
                <a:effectLst/>
              </a:rPr>
              <a:t>Authorizing Official (AO)</a:t>
            </a:r>
            <a:r>
              <a:rPr lang="en-US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1D385B"/>
              </a:solidFill>
              <a:effectLst/>
            </a:endParaRPr>
          </a:p>
          <a:p>
            <a:pPr algn="l" rtl="0" fontAlgn="base">
              <a:lnSpc>
                <a:spcPct val="100000"/>
              </a:lnSpc>
              <a:spcBef>
                <a:spcPts val="0"/>
              </a:spcBef>
            </a:pPr>
            <a:r>
              <a:rPr lang="en-US" b="1" i="1" u="none" strike="noStrike" dirty="0">
                <a:solidFill>
                  <a:srgbClr val="000000"/>
                </a:solidFill>
                <a:effectLst/>
              </a:rPr>
              <a:t>DOD Chief Digital &amp; Artificial Office (CDAO)</a:t>
            </a:r>
            <a:r>
              <a:rPr lang="en-US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1D385B"/>
              </a:solidFill>
              <a:effectLst/>
            </a:endParaRPr>
          </a:p>
          <a:p>
            <a:pPr algn="l" rtl="0" fontAlgn="base">
              <a:lnSpc>
                <a:spcPct val="100000"/>
              </a:lnSpc>
              <a:spcBef>
                <a:spcPts val="0"/>
              </a:spcBef>
            </a:pPr>
            <a:r>
              <a:rPr lang="en-US" b="1" i="1" u="none" strike="noStrike" dirty="0">
                <a:solidFill>
                  <a:srgbClr val="000000"/>
                </a:solidFill>
                <a:effectLst/>
              </a:rPr>
              <a:t>Authorizing Official for:</a:t>
            </a:r>
            <a:r>
              <a:rPr lang="en-US" b="0" i="0" dirty="0">
                <a:solidFill>
                  <a:srgbClr val="000000"/>
                </a:solidFill>
                <a:effectLst/>
              </a:rPr>
              <a:t>​</a:t>
            </a:r>
            <a:endParaRPr lang="en-US" b="0" i="0" dirty="0">
              <a:solidFill>
                <a:srgbClr val="1D385B"/>
              </a:solidFill>
              <a:effectLst/>
            </a:endParaRPr>
          </a:p>
          <a:p>
            <a:pPr algn="l" rtl="0" fontAlgn="base">
              <a:lnSpc>
                <a:spcPct val="100000"/>
              </a:lnSpc>
              <a:spcBef>
                <a:spcPts val="0"/>
              </a:spcBef>
            </a:pPr>
            <a:r>
              <a:rPr lang="en-US" b="1" i="1" u="none" strike="noStrike" dirty="0">
                <a:solidFill>
                  <a:srgbClr val="000000"/>
                </a:solidFill>
                <a:effectLst/>
              </a:rPr>
              <a:t>DOD CDAO; JSF F-35 ALIS</a:t>
            </a:r>
            <a:endParaRPr lang="en-US" b="0" i="0" dirty="0">
              <a:solidFill>
                <a:srgbClr val="1D385B"/>
              </a:solidFill>
              <a:effectLst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86B320-1DEF-8F20-E08E-87821E0F9692}"/>
              </a:ext>
            </a:extLst>
          </p:cNvPr>
          <p:cNvSpPr txBox="1"/>
          <p:nvPr/>
        </p:nvSpPr>
        <p:spPr>
          <a:xfrm>
            <a:off x="1281952" y="6450576"/>
            <a:ext cx="5289178" cy="33855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DISTRIBUTION STATEMENT A: Distribution approved for public release on 09 May 2025; distribution is unlimited.  </a:t>
            </a:r>
            <a:r>
              <a:rPr lang="en-US" sz="800" b="0" i="0" dirty="0">
                <a:solidFill>
                  <a:srgbClr val="000000"/>
                </a:solidFill>
                <a:effectLst/>
                <a:latin typeface="WordVisiCarriageReturn_MSFontService"/>
              </a:rPr>
              <a:t> </a:t>
            </a:r>
            <a:br>
              <a:rPr lang="en-US" sz="800" b="0" i="0" dirty="0">
                <a:solidFill>
                  <a:srgbClr val="000000"/>
                </a:solidFill>
                <a:effectLst/>
                <a:latin typeface="WordVisiCarriageReturn_MSFontService"/>
              </a:rPr>
            </a:br>
            <a:r>
              <a:rPr lang="en-US" sz="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Case Number: 25-T-2016 </a:t>
            </a:r>
            <a:endParaRPr lang="en-US" sz="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96111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B3EB5-3B97-0B92-F4BC-75BA80137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Naming Conventions: Programs</a:t>
            </a:r>
          </a:p>
        </p:txBody>
      </p:sp>
      <p:sp>
        <p:nvSpPr>
          <p:cNvPr id="6" name="Google Shape;105;p3">
            <a:extLst>
              <a:ext uri="{FF2B5EF4-FFF2-40B4-BE49-F238E27FC236}">
                <a16:creationId xmlns:a16="http://schemas.microsoft.com/office/drawing/2014/main" id="{E724B114-72DF-D9AC-0EAF-50139E7716CA}"/>
              </a:ext>
            </a:extLst>
          </p:cNvPr>
          <p:cNvSpPr txBox="1"/>
          <p:nvPr/>
        </p:nvSpPr>
        <p:spPr>
          <a:xfrm>
            <a:off x="261196" y="1137944"/>
            <a:ext cx="8582349" cy="5361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83" tIns="41130" rIns="82283" bIns="41130" anchor="t" anchorCtr="0">
            <a:spAutoFit/>
          </a:bodyPr>
          <a:lstStyle/>
          <a:p>
            <a:pPr fontAlgn="base"/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Standard file naming conventions for all Ecosystem </a:t>
            </a:r>
            <a:r>
              <a:rPr lang="en-US" sz="1400" dirty="0">
                <a:solidFill>
                  <a:srgbClr val="000000"/>
                </a:solidFill>
                <a:latin typeface="Arial"/>
                <a:cs typeface="Arial"/>
              </a:rPr>
              <a:t>Authorization Letters, Authorization Package, </a:t>
            </a: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Appointment Letters</a:t>
            </a:r>
            <a:r>
              <a:rPr lang="en-US" sz="1400" dirty="0">
                <a:solidFill>
                  <a:srgbClr val="000000"/>
                </a:solidFill>
                <a:latin typeface="Arial"/>
                <a:cs typeface="Arial"/>
              </a:rPr>
              <a:t>, and supporting documents.</a:t>
            </a:r>
            <a:r>
              <a:rPr lang="en-US" sz="140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algn="l" rtl="0" fontAlgn="base"/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 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algn="l" rtl="0" fontAlgn="base">
              <a:spcAft>
                <a:spcPts val="200"/>
              </a:spcAft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Authorization Letters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marL="171450" indent="-171450" algn="l" rtl="0" fontAlgn="base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Program_System Name_Type Authorization_ ATD_ DDMonYYYY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algn="l" rtl="0" fontAlgn="base">
              <a:spcAft>
                <a:spcPts val="200"/>
              </a:spcAft>
            </a:pPr>
            <a:r>
              <a:rPr lang="en-US" sz="1100" b="1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Examples:</a:t>
            </a:r>
            <a:endParaRPr lang="en-US" sz="1100" b="1" i="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171450" indent="-171450" fontAlgn="base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  <a:latin typeface="Arial"/>
                <a:cs typeface="Arial"/>
              </a:rPr>
              <a:t>Advana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_ATO_ATD_</a:t>
            </a:r>
            <a:r>
              <a:rPr lang="en-US" sz="1100" dirty="0">
                <a:solidFill>
                  <a:srgbClr val="000000"/>
                </a:solidFill>
                <a:latin typeface="Arial"/>
                <a:cs typeface="Arial"/>
              </a:rPr>
              <a:t>01Jan2024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marL="171450" indent="-171450" fontAlgn="base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  <a:latin typeface="Arial"/>
                <a:cs typeface="Arial"/>
              </a:rPr>
              <a:t>Advana_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ATO-C_ATD_</a:t>
            </a:r>
            <a:r>
              <a:rPr lang="en-US" sz="1100" dirty="0">
                <a:solidFill>
                  <a:srgbClr val="000000"/>
                </a:solidFill>
                <a:latin typeface="Arial"/>
                <a:cs typeface="Arial"/>
              </a:rPr>
              <a:t>01Jan2024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marL="171450" indent="-171450" fontAlgn="base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  <a:latin typeface="Arial"/>
                <a:cs typeface="Arial"/>
              </a:rPr>
              <a:t>Advana_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cATO_ATD_</a:t>
            </a:r>
            <a:r>
              <a:rPr lang="en-US" sz="1100" dirty="0">
                <a:solidFill>
                  <a:srgbClr val="000000"/>
                </a:solidFill>
                <a:latin typeface="Arial"/>
                <a:cs typeface="Arial"/>
              </a:rPr>
              <a:t>01Jan2024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marL="171450" indent="-171450" fontAlgn="base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  <a:latin typeface="Arial"/>
                <a:cs typeface="Arial"/>
              </a:rPr>
              <a:t>Advana_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IATT_ATD_</a:t>
            </a:r>
            <a:r>
              <a:rPr lang="en-US" sz="1100" dirty="0">
                <a:solidFill>
                  <a:srgbClr val="000000"/>
                </a:solidFill>
                <a:latin typeface="Arial"/>
                <a:cs typeface="Arial"/>
              </a:rPr>
              <a:t>01Jan2024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marL="171450" indent="-171450" fontAlgn="base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  <a:latin typeface="Arial"/>
                <a:cs typeface="Arial"/>
              </a:rPr>
              <a:t>Advana_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DATO_ATD_</a:t>
            </a:r>
            <a:r>
              <a:rPr lang="en-US" sz="1100" dirty="0">
                <a:solidFill>
                  <a:srgbClr val="000000"/>
                </a:solidFill>
                <a:latin typeface="Arial"/>
                <a:cs typeface="Arial"/>
              </a:rPr>
              <a:t>01Jan2024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algn="l" rtl="0" fontAlgn="base">
              <a:spcAft>
                <a:spcPts val="200"/>
              </a:spcAft>
            </a:pPr>
            <a:r>
              <a:rPr lang="en-US" sz="11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algn="l" rtl="0" fontAlgn="base">
              <a:spcAft>
                <a:spcPts val="200"/>
              </a:spcAft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Authorization Package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marL="171450" indent="-171450" algn="l" rtl="0" fontAlgn="base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Program_System Name_File Name_DDMonYYYY </a:t>
            </a:r>
            <a:endParaRPr lang="en-US" sz="1100" b="0" i="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algn="l" rtl="0" fontAlgn="base">
              <a:spcAft>
                <a:spcPts val="200"/>
              </a:spcAft>
            </a:pPr>
            <a:r>
              <a:rPr lang="en-US" sz="1100" b="1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Examples:</a:t>
            </a:r>
            <a:endParaRPr lang="en-US" sz="1100" b="1" i="0" dirty="0"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marL="171450" indent="-171450" fontAlgn="base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  <a:latin typeface="Arial"/>
                <a:cs typeface="Arial"/>
              </a:rPr>
              <a:t>Advana__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AO Determination Briefing _</a:t>
            </a:r>
            <a:r>
              <a:rPr lang="en-US" sz="1100" dirty="0">
                <a:solidFill>
                  <a:srgbClr val="000000"/>
                </a:solidFill>
                <a:latin typeface="Arial"/>
                <a:cs typeface="Arial"/>
              </a:rPr>
              <a:t>01Jan2024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marL="171450" indent="-171450" fontAlgn="base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  <a:latin typeface="Arial"/>
                <a:cs typeface="Arial"/>
              </a:rPr>
              <a:t>Advana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_SCA Recommendation Letter _</a:t>
            </a:r>
            <a:r>
              <a:rPr lang="en-US" sz="1100" dirty="0">
                <a:solidFill>
                  <a:srgbClr val="000000"/>
                </a:solidFill>
                <a:latin typeface="Arial"/>
                <a:cs typeface="Arial"/>
              </a:rPr>
              <a:t>01Jan2024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marL="171450" indent="-171450" fontAlgn="base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  <a:latin typeface="Arial"/>
                <a:cs typeface="Arial"/>
              </a:rPr>
              <a:t>Advana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_ITCSC_</a:t>
            </a:r>
            <a:r>
              <a:rPr lang="en-US" sz="1100" dirty="0">
                <a:solidFill>
                  <a:srgbClr val="000000"/>
                </a:solidFill>
                <a:latin typeface="Arial"/>
                <a:cs typeface="Arial"/>
              </a:rPr>
              <a:t>01Jan2024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algn="l" rtl="0" fontAlgn="base">
              <a:spcAft>
                <a:spcPts val="200"/>
              </a:spcAft>
            </a:pPr>
            <a:endParaRPr lang="en-US" sz="12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/>
            </a:endParaRPr>
          </a:p>
          <a:p>
            <a:pPr algn="l" rtl="0" fontAlgn="base">
              <a:spcAft>
                <a:spcPts val="200"/>
              </a:spcAft>
            </a:pPr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Appointment Letters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marL="171450" indent="-171450" algn="l" rtl="0" fontAlgn="base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  <a:latin typeface="Arial"/>
                <a:cs typeface="Arial"/>
              </a:rPr>
              <a:t>CRA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/AODR Appointment Letter_Boundary_Last Name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algn="l" rtl="0" fontAlgn="base">
              <a:spcAft>
                <a:spcPts val="200"/>
              </a:spcAft>
            </a:pPr>
            <a:r>
              <a:rPr lang="en-US" sz="1100" b="1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Examples:</a:t>
            </a:r>
            <a:r>
              <a:rPr lang="en-US" sz="1100" b="1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  <a:endParaRPr lang="en-US" sz="1100" b="1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/>
            </a:endParaRPr>
          </a:p>
          <a:p>
            <a:pPr marL="171450" indent="-171450" fontAlgn="base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  <a:latin typeface="Arial"/>
                <a:cs typeface="Arial"/>
              </a:rPr>
              <a:t>CRA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 Appointment Letter_</a:t>
            </a:r>
            <a:r>
              <a:rPr lang="en-US" sz="1100" dirty="0">
                <a:solidFill>
                  <a:srgbClr val="000000"/>
                </a:solidFill>
                <a:latin typeface="Arial"/>
                <a:cs typeface="Arial"/>
              </a:rPr>
              <a:t>DDS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_</a:t>
            </a:r>
            <a:r>
              <a:rPr lang="en-US" sz="1100" dirty="0">
                <a:solidFill>
                  <a:srgbClr val="000000"/>
                </a:solidFill>
                <a:latin typeface="Arial"/>
                <a:cs typeface="Arial"/>
              </a:rPr>
              <a:t>Ensor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marL="171450" indent="-171450" fontAlgn="base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AODR Appointment Letter_</a:t>
            </a:r>
            <a:r>
              <a:rPr lang="en-US" sz="1100" dirty="0">
                <a:solidFill>
                  <a:srgbClr val="000000"/>
                </a:solidFill>
                <a:latin typeface="Arial"/>
                <a:cs typeface="Arial"/>
              </a:rPr>
              <a:t>CDAO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/>
                <a:cs typeface="Arial"/>
              </a:rPr>
              <a:t>_</a:t>
            </a:r>
            <a:r>
              <a:rPr lang="en-US" sz="1100" dirty="0">
                <a:solidFill>
                  <a:srgbClr val="000000"/>
                </a:solidFill>
                <a:latin typeface="Arial"/>
                <a:cs typeface="Arial"/>
              </a:rPr>
              <a:t>Cowley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algn="l" rtl="0" fontAlgn="base"/>
            <a:r>
              <a:rPr lang="en-US" sz="1200" b="0" i="0" dirty="0">
                <a:solidFill>
                  <a:srgbClr val="000000"/>
                </a:solidFill>
                <a:effectLst/>
                <a:latin typeface="Arial"/>
                <a:cs typeface="Arial"/>
              </a:rPr>
              <a:t>​</a:t>
            </a:r>
          </a:p>
          <a:p>
            <a:pPr algn="l" rtl="0" fontAlgn="base"/>
            <a:endParaRPr lang="en-US" sz="1200" b="0" i="0" u="none" strike="noStrike" dirty="0">
              <a:solidFill>
                <a:srgbClr val="151C77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55B1EBF-B6B0-8948-10D1-9BA583A11AEC}"/>
              </a:ext>
            </a:extLst>
          </p:cNvPr>
          <p:cNvSpPr/>
          <p:nvPr/>
        </p:nvSpPr>
        <p:spPr>
          <a:xfrm>
            <a:off x="1233154" y="6188713"/>
            <a:ext cx="6638432" cy="621323"/>
          </a:xfrm>
          <a:prstGeom prst="roundRect">
            <a:avLst/>
          </a:prstGeom>
          <a:solidFill>
            <a:srgbClr val="66BAF5">
              <a:alpha val="54902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l" rtl="0" fontAlgn="base"/>
            <a:r>
              <a:rPr lang="en-US" sz="1400" b="1" i="0" u="none" strike="noStrike" dirty="0">
                <a:solidFill>
                  <a:srgbClr val="151C77"/>
                </a:solidFill>
                <a:effectLst/>
                <a:latin typeface="Arial"/>
                <a:cs typeface="Arial"/>
              </a:rPr>
              <a:t>Replace the program and system name with your affiliated program/system</a:t>
            </a:r>
            <a:endParaRPr lang="en-US" sz="1400" b="1" i="0" dirty="0">
              <a:solidFill>
                <a:srgbClr val="000000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5874891"/>
      </p:ext>
    </p:extLst>
  </p:cSld>
  <p:clrMapOvr>
    <a:masterClrMapping/>
  </p:clrMapOvr>
</p:sld>
</file>

<file path=ppt/theme/theme1.xml><?xml version="1.0" encoding="utf-8"?>
<a:theme xmlns:a="http://schemas.openxmlformats.org/drawingml/2006/main" name="CDAO Slide Master">
  <a:themeElements>
    <a:clrScheme name="CDAO Color Palette">
      <a:dk1>
        <a:srgbClr val="1D385B"/>
      </a:dk1>
      <a:lt1>
        <a:srgbClr val="FFFFFF"/>
      </a:lt1>
      <a:dk2>
        <a:srgbClr val="1D385B"/>
      </a:dk2>
      <a:lt2>
        <a:srgbClr val="000000"/>
      </a:lt2>
      <a:accent1>
        <a:srgbClr val="1D385B"/>
      </a:accent1>
      <a:accent2>
        <a:srgbClr val="FAFEFE"/>
      </a:accent2>
      <a:accent3>
        <a:srgbClr val="66BAF5"/>
      </a:accent3>
      <a:accent4>
        <a:srgbClr val="2B73E5"/>
      </a:accent4>
      <a:accent5>
        <a:srgbClr val="ABD1F5"/>
      </a:accent5>
      <a:accent6>
        <a:srgbClr val="99999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4674a97-74a8-4419-a01c-1349cce2654e">
      <Terms xmlns="http://schemas.microsoft.com/office/infopath/2007/PartnerControls"/>
    </lcf76f155ced4ddcb4097134ff3c332f>
    <TaxCatchAll xmlns="4d53f57f-bd2c-40ff-80d2-3d1d1a5a38fb" xsi:nil="true"/>
    <SharedWithUsers xmlns="4d53f57f-bd2c-40ff-80d2-3d1d1a5a38fb">
      <UserInfo>
        <DisplayName>Insana Collins</DisplayName>
        <AccountId>19</AccountId>
        <AccountType/>
      </UserInfo>
      <UserInfo>
        <DisplayName>Ramona Lewis</DisplayName>
        <AccountId>15</AccountId>
        <AccountType/>
      </UserInfo>
      <UserInfo>
        <DisplayName>Marrio McLaurin</DisplayName>
        <AccountId>16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AF8D95503AEE46B3A46E0177CC89D8" ma:contentTypeVersion="16" ma:contentTypeDescription="Create a new document." ma:contentTypeScope="" ma:versionID="be4fc8da8acb876a6cd0cca9f25255b0">
  <xsd:schema xmlns:xsd="http://www.w3.org/2001/XMLSchema" xmlns:xs="http://www.w3.org/2001/XMLSchema" xmlns:p="http://schemas.microsoft.com/office/2006/metadata/properties" xmlns:ns2="84674a97-74a8-4419-a01c-1349cce2654e" xmlns:ns3="4d53f57f-bd2c-40ff-80d2-3d1d1a5a38fb" targetNamespace="http://schemas.microsoft.com/office/2006/metadata/properties" ma:root="true" ma:fieldsID="69c6e7840aace6b8e0b350dd01e0223f" ns2:_="" ns3:_="">
    <xsd:import namespace="84674a97-74a8-4419-a01c-1349cce2654e"/>
    <xsd:import namespace="4d53f57f-bd2c-40ff-80d2-3d1d1a5a38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674a97-74a8-4419-a01c-1349cce265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4196618-1c3e-4275-9348-e02554efd46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53f57f-bd2c-40ff-80d2-3d1d1a5a38f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d45891eb-3e4e-4230-aa9e-5238a7cf9104}" ma:internalName="TaxCatchAll" ma:showField="CatchAllData" ma:web="4d53f57f-bd2c-40ff-80d2-3d1d1a5a38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165E1A-2AB2-405D-9A21-D7FC45DF82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8F5338-C112-4BB8-A3DD-7A538DFDCF49}">
  <ds:schemaRefs>
    <ds:schemaRef ds:uri="http://purl.org/dc/terms/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4d53f57f-bd2c-40ff-80d2-3d1d1a5a38fb"/>
    <ds:schemaRef ds:uri="84674a97-74a8-4419-a01c-1349cce2654e"/>
  </ds:schemaRefs>
</ds:datastoreItem>
</file>

<file path=customXml/itemProps3.xml><?xml version="1.0" encoding="utf-8"?>
<ds:datastoreItem xmlns:ds="http://schemas.openxmlformats.org/officeDocument/2006/customXml" ds:itemID="{94C47CC7-7A85-45C4-9BD7-A659C9CA9A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674a97-74a8-4419-a01c-1349cce2654e"/>
    <ds:schemaRef ds:uri="4d53f57f-bd2c-40ff-80d2-3d1d1a5a38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1d9dc18-15ea-424b-b24d-55ab4d4e7519}" enabled="1" method="Privileged" siteId="{d5fe813e-0caa-432a-b2ac-d555aa91bd1c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2661</TotalTime>
  <Words>229</Words>
  <Application>Microsoft Office PowerPoint</Application>
  <PresentationFormat>On-screen Show (4:3)</PresentationFormat>
  <Paragraphs>35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WordVisiCarriageReturn_MSFontService</vt:lpstr>
      <vt:lpstr>Arial</vt:lpstr>
      <vt:lpstr>Calibri</vt:lpstr>
      <vt:lpstr>Helvetica</vt:lpstr>
      <vt:lpstr>Times New Roman</vt:lpstr>
      <vt:lpstr>Wingdings</vt:lpstr>
      <vt:lpstr>CDAO Slide Master</vt:lpstr>
      <vt:lpstr>PowerPoint Presentation</vt:lpstr>
      <vt:lpstr>Naming Conventions: Programs</vt:lpstr>
    </vt:vector>
  </TitlesOfParts>
  <Company>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CDAO |  CY22 Roadmap &amp; OKRs</dc:title>
  <dc:creator>Folliard, Daniel E SES OSD DoD CIO</dc:creator>
  <cp:lastModifiedBy>Insana Collins</cp:lastModifiedBy>
  <cp:revision>199</cp:revision>
  <cp:lastPrinted>2022-03-22T10:30:53Z</cp:lastPrinted>
  <dcterms:created xsi:type="dcterms:W3CDTF">2022-02-06T15:00:21Z</dcterms:created>
  <dcterms:modified xsi:type="dcterms:W3CDTF">2025-05-21T22:39:42Z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0x01010096AF8D95503AEE46B3A46E0177CC89D8</vt:lpwstr>
  </property>
  <property fmtid="{D5CDD505-2E9C-101B-9397-08002B2CF9AE}" pid="3" name="MediaServiceImageTags">
    <vt:lpwstr/>
  </property>
</Properties>
</file>